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" y="0"/>
            <a:ext cx="91227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0576" y="4653136"/>
            <a:ext cx="7235840" cy="576064"/>
          </a:xfrm>
        </p:spPr>
        <p:txBody>
          <a:bodyPr>
            <a:prstTxWarp prst="textArchUp">
              <a:avLst>
                <a:gd name="adj" fmla="val 10800000"/>
              </a:avLst>
            </a:prstTxWarp>
            <a:noAutofit/>
          </a:bodyPr>
          <a:lstStyle/>
          <a:p>
            <a:r>
              <a:rPr lang="ru-RU" sz="48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48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48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48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48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48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48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ПРЕЗЕНТАЦИЯ</a:t>
            </a:r>
            <a:br>
              <a:rPr lang="ru-RU" sz="48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48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для детей дошкольного возраста</a:t>
            </a:r>
            <a:br>
              <a:rPr lang="ru-RU" sz="48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6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 pitchFamily="82" charset="0"/>
              </a:rPr>
              <a:t>«Будь вежливым всегда!»</a:t>
            </a:r>
            <a:br>
              <a:rPr lang="ru-RU" sz="6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 pitchFamily="82" charset="0"/>
              </a:rPr>
            </a:br>
            <a:r>
              <a:rPr lang="ru-RU" sz="32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</a:t>
            </a:r>
            <a:r>
              <a:rPr lang="ru-RU" sz="6600" b="1" dirty="0" smtClean="0">
                <a:solidFill>
                  <a:srgbClr val="00B050"/>
                </a:solidFill>
                <a:latin typeface="Gabriola" pitchFamily="82" charset="0"/>
              </a:rPr>
              <a:t/>
            </a:r>
            <a:br>
              <a:rPr lang="ru-RU" sz="6600" b="1" dirty="0" smtClean="0">
                <a:solidFill>
                  <a:srgbClr val="00B050"/>
                </a:solidFill>
                <a:latin typeface="Gabriola" pitchFamily="82" charset="0"/>
              </a:rPr>
            </a:br>
            <a:r>
              <a:rPr lang="ru-RU" sz="4800" b="1" dirty="0" smtClean="0">
                <a:solidFill>
                  <a:srgbClr val="00B050"/>
                </a:solidFill>
                <a:latin typeface="Gabriola" pitchFamily="82" charset="0"/>
              </a:rPr>
              <a:t> </a:t>
            </a:r>
            <a:br>
              <a:rPr lang="ru-RU" sz="4800" b="1" dirty="0" smtClean="0">
                <a:solidFill>
                  <a:srgbClr val="00B050"/>
                </a:solidFill>
                <a:latin typeface="Gabriola" pitchFamily="82" charset="0"/>
              </a:rPr>
            </a:br>
            <a:endParaRPr lang="ru-RU" sz="4800" b="1" dirty="0">
              <a:solidFill>
                <a:srgbClr val="00B05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7" y="5733256"/>
            <a:ext cx="4901221" cy="9829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66FF"/>
                </a:solidFill>
              </a:rPr>
              <a:t>Подготовила: </a:t>
            </a:r>
            <a:r>
              <a:rPr lang="ru-RU" sz="2000" b="1" dirty="0" err="1" smtClean="0">
                <a:solidFill>
                  <a:srgbClr val="0066FF"/>
                </a:solidFill>
              </a:rPr>
              <a:t>Бахолдина</a:t>
            </a:r>
            <a:r>
              <a:rPr lang="ru-RU" sz="2000" b="1" dirty="0" smtClean="0">
                <a:solidFill>
                  <a:srgbClr val="0066FF"/>
                </a:solidFill>
              </a:rPr>
              <a:t> О.И</a:t>
            </a:r>
            <a:r>
              <a:rPr lang="ru-RU" sz="2000" b="1" dirty="0">
                <a:solidFill>
                  <a:srgbClr val="0066FF"/>
                </a:solidFill>
              </a:rPr>
              <a:t>.</a:t>
            </a:r>
            <a:endParaRPr lang="ru-RU" sz="2000" b="1" dirty="0" smtClean="0">
              <a:solidFill>
                <a:srgbClr val="0066FF"/>
              </a:solidFill>
            </a:endParaRPr>
          </a:p>
          <a:p>
            <a:r>
              <a:rPr lang="ru-RU" sz="1600" dirty="0" smtClean="0">
                <a:solidFill>
                  <a:srgbClr val="0066FF"/>
                </a:solidFill>
              </a:rPr>
              <a:t>ВОСПИТАТЕЛЬ МКДОУ Д/С №8</a:t>
            </a:r>
            <a:endParaRPr lang="ru-RU" sz="1600" dirty="0">
              <a:solidFill>
                <a:srgbClr val="0066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273225"/>
            <a:ext cx="255198" cy="584775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Gabriola" pitchFamily="82" charset="0"/>
              </a:rPr>
              <a:t> </a:t>
            </a:r>
            <a:endParaRPr lang="ru-RU" sz="3200" dirty="0"/>
          </a:p>
        </p:txBody>
      </p:sp>
      <p:pic>
        <p:nvPicPr>
          <p:cNvPr id="7" name="Рисунок 6" descr="021_w508_h477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" y="175847"/>
            <a:ext cx="1872282" cy="1760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0_650aa_fa77acd6_X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3573016"/>
            <a:ext cx="2408768" cy="201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1" y="0"/>
            <a:ext cx="92170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картинки\детские картинки-блестяшки анимашки\b9bcf5fbcdcc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357166"/>
            <a:ext cx="5643570" cy="3071834"/>
          </a:xfrm>
          <a:prstGeom prst="rect">
            <a:avLst/>
          </a:prstGeom>
          <a:noFill/>
        </p:spPr>
      </p:pic>
      <p:pic>
        <p:nvPicPr>
          <p:cNvPr id="10" name="Picture 3" descr="D:\картинки\детские картинки-блестяшки анимашки\735fa662bfef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3059047"/>
            <a:ext cx="2000264" cy="3298887"/>
          </a:xfrm>
          <a:prstGeom prst="rect">
            <a:avLst/>
          </a:prstGeom>
          <a:noFill/>
        </p:spPr>
      </p:pic>
      <p:pic>
        <p:nvPicPr>
          <p:cNvPr id="21510" name="Picture 6" descr="D:\картинки\детские картинки-блестяшки анимашки\79dbbe93851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2143108" y="2758502"/>
            <a:ext cx="2735724" cy="3575983"/>
          </a:xfrm>
          <a:prstGeom prst="rect">
            <a:avLst/>
          </a:prstGeom>
          <a:noFill/>
        </p:spPr>
      </p:pic>
      <p:pic>
        <p:nvPicPr>
          <p:cNvPr id="21511" name="Picture 7" descr="D:\картинки\детские картинки-блестяшки анимашки\a6666613d3cb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9058" y="3192812"/>
            <a:ext cx="2286016" cy="3079032"/>
          </a:xfrm>
          <a:prstGeom prst="rect">
            <a:avLst/>
          </a:prstGeom>
          <a:noFill/>
        </p:spPr>
      </p:pic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4643470" cy="13573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вы куда-нибудь спешите,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бегу толкая всех подряд,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Говорите вежливо: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1714488"/>
            <a:ext cx="2489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«Простите!»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2428868"/>
            <a:ext cx="32674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 за эту вежливость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простят.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0_711d8_bfc426f8_XXL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855" y="0"/>
            <a:ext cx="1693145" cy="134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1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0" y="-51603"/>
            <a:ext cx="92170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D:\картинки\детские картинки-блестяшки анимашки\a9676be5a59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865333"/>
            <a:ext cx="3642371" cy="3894290"/>
          </a:xfrm>
          <a:prstGeom prst="rect">
            <a:avLst/>
          </a:prstGeom>
          <a:noFill/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67544" y="292115"/>
            <a:ext cx="4172374" cy="164307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чихнул?</a:t>
            </a:r>
          </a:p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лишних слов</a:t>
            </a:r>
          </a:p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желаем: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2060848"/>
            <a:ext cx="2913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«Будь здоров!»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74504171_031__1_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77397"/>
            <a:ext cx="4178989" cy="3240360"/>
          </a:xfrm>
          <a:prstGeom prst="rect">
            <a:avLst/>
          </a:prstGeom>
        </p:spPr>
      </p:pic>
      <p:pic>
        <p:nvPicPr>
          <p:cNvPr id="8" name="Рисунок 7" descr="0_f7027_d547994d_X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98624" y="0"/>
            <a:ext cx="2445376" cy="193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21702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621390"/>
              </p:ext>
            </p:extLst>
          </p:nvPr>
        </p:nvGraphicFramePr>
        <p:xfrm>
          <a:off x="3059832" y="2132856"/>
          <a:ext cx="5328592" cy="4473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orelDRAW" r:id="rId4" imgW="7175880" imgH="6024240" progId="">
                  <p:embed/>
                </p:oleObj>
              </mc:Choice>
              <mc:Fallback>
                <p:oleObj name="CorelDRAW" r:id="rId4" imgW="7175880" imgH="6024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132856"/>
                        <a:ext cx="5328592" cy="4473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915816" y="620688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Пора за стол.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для еды накрыто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1556792"/>
            <a:ext cx="5639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Приятного желаем аппетита!</a:t>
            </a:r>
          </a:p>
        </p:txBody>
      </p:sp>
      <p:pic>
        <p:nvPicPr>
          <p:cNvPr id="6" name="Рисунок 5" descr="0_9add2_ed1fb98f_XL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216" y="280637"/>
            <a:ext cx="1593470" cy="134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9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423"/>
            <a:ext cx="92170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5"/>
          <p:cNvSpPr txBox="1">
            <a:spLocks/>
          </p:cNvSpPr>
          <p:nvPr/>
        </p:nvSpPr>
        <p:spPr>
          <a:xfrm>
            <a:off x="265482" y="2060848"/>
            <a:ext cx="3643338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Вечер, спать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ты очень хочешь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 скажи: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3807" y="3645024"/>
            <a:ext cx="3826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«Спокойной ночи!»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s42.radikal.ru/i095/1003/5f/573c6893017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0"/>
            <a:ext cx="4500594" cy="3450436"/>
          </a:xfrm>
          <a:prstGeom prst="rect">
            <a:avLst/>
          </a:prstGeom>
          <a:noFill/>
        </p:spPr>
      </p:pic>
      <p:pic>
        <p:nvPicPr>
          <p:cNvPr id="12" name="Picture 3" descr="D:\картинки\детские картинки-блестяшки анимашки\fee7203ea94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2357430"/>
            <a:ext cx="4552966" cy="4112820"/>
          </a:xfrm>
          <a:prstGeom prst="rect">
            <a:avLst/>
          </a:prstGeom>
          <a:noFill/>
        </p:spPr>
      </p:pic>
      <p:pic>
        <p:nvPicPr>
          <p:cNvPr id="7" name="Рисунок 6" descr="0_8f647_40ff2ca3_X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60648"/>
            <a:ext cx="4896544" cy="2956288"/>
          </a:xfrm>
          <a:prstGeom prst="rect">
            <a:avLst/>
          </a:prstGeom>
        </p:spPr>
      </p:pic>
      <p:pic>
        <p:nvPicPr>
          <p:cNvPr id="21506" name="Picture 2" descr="http://i202.photobucket.com/albums/aa281/serenkaja/zweriata/0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176" y="0"/>
            <a:ext cx="1703536" cy="185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73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1" y="0"/>
            <a:ext cx="92170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http://s40.radikal.ru/i087/0811/e1/c7366721aa9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95930" y="857208"/>
            <a:ext cx="7648070" cy="6000792"/>
          </a:xfrm>
          <a:prstGeom prst="rect">
            <a:avLst/>
          </a:prstGeom>
          <a:noFill/>
        </p:spPr>
      </p:pic>
      <p:pic>
        <p:nvPicPr>
          <p:cNvPr id="23557" name="Picture 5" descr="D:\картинки\детские картинки-блестяшки анимашки\7ff4c7729f6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672" y="3140968"/>
            <a:ext cx="3357640" cy="3426110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2339752" y="476672"/>
            <a:ext cx="3786214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 свиданья!»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980728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прощанье говорим;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том и речь,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еще нас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Ждут свиданья,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Много-много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Новых встреч!</a:t>
            </a:r>
          </a:p>
          <a:p>
            <a:endParaRPr lang="ru-RU" dirty="0"/>
          </a:p>
        </p:txBody>
      </p:sp>
      <p:pic>
        <p:nvPicPr>
          <p:cNvPr id="7" name="Рисунок 6" descr="021_w508_h477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60" y="116632"/>
            <a:ext cx="1621891" cy="152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643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1" y="0"/>
            <a:ext cx="92170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0_6b835_7915ed21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484" y="260648"/>
            <a:ext cx="8770003" cy="63001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1357298"/>
            <a:ext cx="65008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421481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0_6fad9_77e9f46d_X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85" y="4674570"/>
            <a:ext cx="3744416" cy="18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2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0" y="0"/>
            <a:ext cx="91805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918648" cy="147002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задачи:</a:t>
            </a:r>
            <a:r>
              <a:rPr lang="ru-RU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100" i="1" dirty="0"/>
              <a:t/>
            </a:r>
            <a:br>
              <a:rPr lang="ru-RU" sz="3100" i="1" dirty="0"/>
            </a:br>
            <a:r>
              <a:rPr lang="ru-RU" sz="2700" i="1" dirty="0">
                <a:solidFill>
                  <a:srgbClr val="0066FF"/>
                </a:solidFill>
              </a:rPr>
              <a:t>Учить детей выражать чувства добрыми словами, формировать навыки вежливого обращения, воспитывать потребность в доброжелательном </a:t>
            </a:r>
            <a:r>
              <a:rPr lang="ru-RU" sz="2700" i="1" dirty="0" smtClean="0">
                <a:solidFill>
                  <a:srgbClr val="0066FF"/>
                </a:solidFill>
              </a:rPr>
              <a:t>общении. </a:t>
            </a:r>
            <a:r>
              <a:rPr lang="ru-RU" sz="22800" i="1" dirty="0">
                <a:solidFill>
                  <a:srgbClr val="0066FF"/>
                </a:solidFill>
              </a:rPr>
              <a:t/>
            </a:r>
            <a:br>
              <a:rPr lang="ru-RU" sz="22800" i="1" dirty="0">
                <a:solidFill>
                  <a:srgbClr val="0066FF"/>
                </a:solidFill>
              </a:rPr>
            </a:br>
            <a:endParaRPr lang="ru-RU" i="1" dirty="0">
              <a:solidFill>
                <a:srgbClr val="0066FF"/>
              </a:solidFill>
            </a:endParaRPr>
          </a:p>
        </p:txBody>
      </p:sp>
      <p:pic>
        <p:nvPicPr>
          <p:cNvPr id="6" name="Рисунок 5" descr="021_w508_h477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60" y="116631"/>
            <a:ext cx="2151292" cy="202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269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0"/>
    </mc:Choice>
    <mc:Fallback xmlns="">
      <p:transition spd="slow" advTm="2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9001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Вежливых слов не одно и не два,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 и знай эти чудо-слова: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93381" y="2271284"/>
            <a:ext cx="2483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Доброе утро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0367" y="1741960"/>
            <a:ext cx="2497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Добрый день</a:t>
            </a:r>
            <a:endParaRPr lang="ru-RU" sz="32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2597" y="2593840"/>
            <a:ext cx="2228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 свидания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1311835"/>
            <a:ext cx="2780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Здравствуйте</a:t>
            </a:r>
            <a:endParaRPr lang="ru-RU" sz="32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40364" y="3290465"/>
            <a:ext cx="2025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Извините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8324" y="3212976"/>
            <a:ext cx="2611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Пожалуйста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37575" y="4149080"/>
            <a:ext cx="4268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Приятного аппетита</a:t>
            </a:r>
            <a:endParaRPr lang="ru-RU" sz="32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70488" y="4923195"/>
            <a:ext cx="2139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Простите</a:t>
            </a:r>
            <a:endParaRPr lang="ru-RU" sz="32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46227" y="5661248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021_w508_h477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69" y="476226"/>
            <a:ext cx="2219561" cy="2087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ej0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3646023"/>
            <a:ext cx="2290244" cy="26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1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0"/>
    </mc:Choice>
    <mc:Fallback xmlns="">
      <p:transition spd="slow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1" y="0"/>
            <a:ext cx="92170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28289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Волшебники – гномы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Немало для нас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Чудесного сделать могли бы,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больше чудес совершает в сто раз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Волшебное слово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9" y="3429000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0_9ca1f_2663e96b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7" y="188640"/>
            <a:ext cx="2860090" cy="2781438"/>
          </a:xfrm>
          <a:prstGeom prst="rect">
            <a:avLst/>
          </a:prstGeom>
        </p:spPr>
      </p:pic>
      <p:pic>
        <p:nvPicPr>
          <p:cNvPr id="12" name="Содержимое 7" descr="romashki_9.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13176"/>
            <a:ext cx="5785329" cy="2061023"/>
          </a:xfrm>
          <a:prstGeom prst="rect">
            <a:avLst/>
          </a:prstGeom>
        </p:spPr>
      </p:pic>
      <p:pic>
        <p:nvPicPr>
          <p:cNvPr id="9" name="Рисунок 8" descr="0_91653_ba7858d_X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7" y="2780925"/>
            <a:ext cx="5580113" cy="4359464"/>
          </a:xfrm>
          <a:prstGeom prst="rect">
            <a:avLst/>
          </a:prstGeom>
        </p:spPr>
      </p:pic>
      <p:pic>
        <p:nvPicPr>
          <p:cNvPr id="7" name="Рисунок 6" descr="021_w508_h477.pn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1694142" cy="159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190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1" y="0"/>
            <a:ext cx="92170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Wallcatecom-CartoonForChildWallpapers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764704"/>
            <a:ext cx="3995936" cy="2996952"/>
          </a:xfrm>
          <a:prstGeom prst="rect">
            <a:avLst/>
          </a:prstGeom>
        </p:spPr>
      </p:pic>
      <p:pic>
        <p:nvPicPr>
          <p:cNvPr id="12" name="Рисунок 11" descr="0_7622f_2136b579_X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60648"/>
            <a:ext cx="4550819" cy="3717032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14050" y="1196752"/>
            <a:ext cx="3143304" cy="12858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Всем помощникам своим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говорим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0754" y="3298008"/>
            <a:ext cx="3982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БЛАГОДАРИМ</a:t>
            </a:r>
            <a:endParaRPr lang="ru-RU" sz="3600" b="1" i="1" dirty="0">
              <a:solidFill>
                <a:srgbClr val="FF00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0_8df3f_e4b09695_X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59632" y="4149080"/>
            <a:ext cx="1709482" cy="2276871"/>
          </a:xfrm>
          <a:prstGeom prst="rect">
            <a:avLst/>
          </a:prstGeom>
        </p:spPr>
      </p:pic>
      <p:pic>
        <p:nvPicPr>
          <p:cNvPr id="10" name="Рисунок 9" descr="0_91650_dc25ba40_XL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3263961"/>
            <a:ext cx="5508104" cy="3594039"/>
          </a:xfrm>
          <a:prstGeom prst="rect">
            <a:avLst/>
          </a:prstGeom>
        </p:spPr>
      </p:pic>
      <p:pic>
        <p:nvPicPr>
          <p:cNvPr id="11" name="Рисунок 10" descr="84338851_large_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88641"/>
            <a:ext cx="4968552" cy="3672408"/>
          </a:xfrm>
          <a:prstGeom prst="rect">
            <a:avLst/>
          </a:prstGeom>
        </p:spPr>
      </p:pic>
      <p:pic>
        <p:nvPicPr>
          <p:cNvPr id="9" name="Рисунок 8" descr="021_w508_h477.pn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91" y="4057"/>
            <a:ext cx="1617577" cy="1521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0_8df3f_e4b09695_X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12032" y="4301480"/>
            <a:ext cx="1709482" cy="227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7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674"/>
            <a:ext cx="9144000" cy="687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191" y="1782095"/>
            <a:ext cx="2828916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другу говорю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992" y="2330691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«Привет!»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573" y="2793656"/>
            <a:ext cx="2294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он в ответ: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242" y="3356992"/>
            <a:ext cx="1946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«Здорово!»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9610" y="4074722"/>
            <a:ext cx="2857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 ничего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плохого нет,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Подходят оба слова.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картинки\детские картинки-блестяшки анимашки\985fb37870f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664" y="3071811"/>
            <a:ext cx="1458476" cy="3021486"/>
          </a:xfrm>
          <a:prstGeom prst="rect">
            <a:avLst/>
          </a:prstGeom>
          <a:noFill/>
        </p:spPr>
      </p:pic>
      <p:pic>
        <p:nvPicPr>
          <p:cNvPr id="1032" name="Picture 8" descr="http://s004.radikal.ru/i208/1003/8a/ef755179470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111692"/>
            <a:ext cx="3878742" cy="3102994"/>
          </a:xfrm>
          <a:prstGeom prst="rect">
            <a:avLst/>
          </a:prstGeom>
          <a:noFill/>
        </p:spPr>
      </p:pic>
      <p:pic>
        <p:nvPicPr>
          <p:cNvPr id="17" name="Picture 6" descr="http://s58.radikal.ru/i162/0810/5e/3e45ef33f449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2571744"/>
            <a:ext cx="2865426" cy="1910284"/>
          </a:xfrm>
          <a:prstGeom prst="rect">
            <a:avLst/>
          </a:prstGeom>
          <a:noFill/>
        </p:spPr>
      </p:pic>
      <p:pic>
        <p:nvPicPr>
          <p:cNvPr id="18" name="Picture 10" descr="http://i037.radikal.ru/0810/55/7af2e6f4564e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4810" y="2786058"/>
            <a:ext cx="1579542" cy="1889356"/>
          </a:xfrm>
          <a:prstGeom prst="rect">
            <a:avLst/>
          </a:prstGeom>
          <a:noFill/>
        </p:spPr>
      </p:pic>
      <p:pic>
        <p:nvPicPr>
          <p:cNvPr id="19" name="Picture 4" descr="D:\картинки\детские картинки-блестяшки анимашки\7c679855e91b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3356992"/>
            <a:ext cx="1067828" cy="3282757"/>
          </a:xfrm>
          <a:prstGeom prst="rect">
            <a:avLst/>
          </a:prstGeom>
          <a:noFill/>
        </p:spPr>
      </p:pic>
      <p:pic>
        <p:nvPicPr>
          <p:cNvPr id="14" name="Рисунок 13" descr="021_w508_h477.pn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91" y="4057"/>
            <a:ext cx="1764140" cy="165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639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150" y="1771662"/>
            <a:ext cx="3678140" cy="11430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Старшему, если встречаемся с ним,</a:t>
            </a:r>
          </a:p>
          <a:p>
            <a:pPr algn="ctr"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первыми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892" y="2914669"/>
            <a:ext cx="3223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«Здравствуйте!»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351179"/>
            <a:ext cx="1944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говорим.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 descr="http://i080.radikal.ru/1002/b5/3f173d0de9f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285728"/>
            <a:ext cx="1928826" cy="2000264"/>
          </a:xfrm>
          <a:prstGeom prst="rect">
            <a:avLst/>
          </a:prstGeom>
          <a:noFill/>
        </p:spPr>
      </p:pic>
      <p:pic>
        <p:nvPicPr>
          <p:cNvPr id="26" name="Picture 2" descr="http://i080.radikal.ru/1002/b5/3f173d0de9f5.png"/>
          <p:cNvPicPr>
            <a:picLocks noChangeAspect="1" noChangeArrowheads="1"/>
          </p:cNvPicPr>
          <p:nvPr/>
        </p:nvPicPr>
        <p:blipFill>
          <a:blip r:embed="rId4" cstate="email"/>
          <a:srcRect r="-4758"/>
          <a:stretch>
            <a:fillRect/>
          </a:stretch>
        </p:blipFill>
        <p:spPr bwMode="auto">
          <a:xfrm>
            <a:off x="4786314" y="0"/>
            <a:ext cx="2428892" cy="2914670"/>
          </a:xfrm>
          <a:prstGeom prst="rect">
            <a:avLst/>
          </a:prstGeom>
          <a:noFill/>
        </p:spPr>
      </p:pic>
      <p:pic>
        <p:nvPicPr>
          <p:cNvPr id="27" name="Picture 2" descr="http://i080.radikal.ru/1002/b5/3f173d0de9f5.png"/>
          <p:cNvPicPr>
            <a:picLocks noChangeAspect="1" noChangeArrowheads="1"/>
          </p:cNvPicPr>
          <p:nvPr/>
        </p:nvPicPr>
        <p:blipFill>
          <a:blip r:embed="rId5" cstate="email"/>
          <a:srcRect l="-22416" b="-23951"/>
          <a:stretch>
            <a:fillRect/>
          </a:stretch>
        </p:blipFill>
        <p:spPr bwMode="auto">
          <a:xfrm>
            <a:off x="7000860" y="0"/>
            <a:ext cx="2143140" cy="2200290"/>
          </a:xfrm>
          <a:prstGeom prst="rect">
            <a:avLst/>
          </a:prstGeom>
          <a:noFill/>
        </p:spPr>
      </p:pic>
      <p:pic>
        <p:nvPicPr>
          <p:cNvPr id="30" name="Picture 2" descr="http://i080.radikal.ru/1002/b5/3f173d0de9f5.png"/>
          <p:cNvPicPr>
            <a:picLocks noChangeAspect="1" noChangeArrowheads="1"/>
          </p:cNvPicPr>
          <p:nvPr/>
        </p:nvPicPr>
        <p:blipFill>
          <a:blip r:embed="rId6" cstate="email"/>
          <a:srcRect l="-21734"/>
          <a:stretch>
            <a:fillRect/>
          </a:stretch>
        </p:blipFill>
        <p:spPr bwMode="auto">
          <a:xfrm flipH="1">
            <a:off x="2928926" y="1500174"/>
            <a:ext cx="2794245" cy="1928826"/>
          </a:xfrm>
          <a:prstGeom prst="rect">
            <a:avLst/>
          </a:prstGeom>
          <a:noFill/>
        </p:spPr>
      </p:pic>
      <p:pic>
        <p:nvPicPr>
          <p:cNvPr id="32" name="Picture 2" descr="D:\картинки\детские картинки-блестяшки анимашки\d665ccbba39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479214"/>
            <a:ext cx="2923362" cy="4884794"/>
          </a:xfrm>
          <a:prstGeom prst="rect">
            <a:avLst/>
          </a:prstGeom>
          <a:noFill/>
        </p:spPr>
      </p:pic>
      <p:pic>
        <p:nvPicPr>
          <p:cNvPr id="12" name="Рисунок 11" descr="mult118.png"/>
          <p:cNvPicPr>
            <a:picLocks noChangeAspect="1"/>
          </p:cNvPicPr>
          <p:nvPr/>
        </p:nvPicPr>
        <p:blipFill rotWithShape="1">
          <a:blip r:embed="rId8" cstate="print"/>
          <a:srcRect l="66483"/>
          <a:stretch/>
        </p:blipFill>
        <p:spPr>
          <a:xfrm flipH="1">
            <a:off x="3333851" y="3351179"/>
            <a:ext cx="1345306" cy="3012828"/>
          </a:xfrm>
          <a:prstGeom prst="rect">
            <a:avLst/>
          </a:prstGeom>
        </p:spPr>
      </p:pic>
      <p:pic>
        <p:nvPicPr>
          <p:cNvPr id="14" name="Рисунок 13" descr="021_w508_h477.pn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91" y="4057"/>
            <a:ext cx="1804140" cy="1696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542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6" y="-100003"/>
            <a:ext cx="9112628" cy="695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0464" y="2107397"/>
            <a:ext cx="3614734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повторять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Весь день не лень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каждой встрече: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картинки\детские картинки-блестяшки анимашки\domik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32656"/>
            <a:ext cx="5813733" cy="4027504"/>
          </a:xfrm>
          <a:prstGeom prst="rect">
            <a:avLst/>
          </a:prstGeom>
          <a:noFill/>
        </p:spPr>
      </p:pic>
      <p:pic>
        <p:nvPicPr>
          <p:cNvPr id="2053" name="Picture 5" descr="D:\картинки\детские картинки-блестяшки анимашки\2cf92f28202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60422" y="3501008"/>
            <a:ext cx="1857388" cy="3177277"/>
          </a:xfrm>
          <a:prstGeom prst="rect">
            <a:avLst/>
          </a:prstGeom>
          <a:noFill/>
        </p:spPr>
      </p:pic>
      <p:pic>
        <p:nvPicPr>
          <p:cNvPr id="10" name="Picture 5" descr="D:\картинки\детские картинки-блестяшки анимашки\2cf92f282029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216" y="2891694"/>
            <a:ext cx="1847396" cy="364333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93654" y="3861048"/>
            <a:ext cx="3156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«Добрый день!»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021_w508_h477.pn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60" y="116632"/>
            <a:ext cx="1621891" cy="152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104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0810"/>
            <a:ext cx="9144000" cy="698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357166"/>
            <a:ext cx="3614734" cy="114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Яркое солнышко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Встало опять -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Детские отрисовки солнышк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37139" y="337908"/>
            <a:ext cx="2211324" cy="188914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28596" y="1428736"/>
            <a:ext cx="2986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«Доброе утро!»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2214554"/>
            <a:ext cx="3452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должны вы сказать.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_78b60_4e978c78_ori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916832"/>
            <a:ext cx="4644008" cy="4810359"/>
          </a:xfrm>
          <a:prstGeom prst="rect">
            <a:avLst/>
          </a:prstGeom>
        </p:spPr>
      </p:pic>
      <p:pic>
        <p:nvPicPr>
          <p:cNvPr id="10" name="Рисунок 9" descr="0_63c34_73358843_orig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5576" y="3429000"/>
            <a:ext cx="1835696" cy="199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225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CorelDRAW</vt:lpstr>
      <vt:lpstr>   ПРЕЗЕНТАЦИЯ для детей дошкольного возраста «Будь вежливым всегда!»     </vt:lpstr>
      <vt:lpstr>Цели и задачи:  Учить детей выражать чувства добрыми словами, формировать навыки вежливого обращения, воспитывать потребность в доброжелательном общении.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«Будь вежливым всегда» ДЛЯ  ДОШКОЛЬНИКОВ</dc:title>
  <dc:creator>Пользователь</dc:creator>
  <cp:lastModifiedBy>RePack by Diakov</cp:lastModifiedBy>
  <cp:revision>8</cp:revision>
  <dcterms:created xsi:type="dcterms:W3CDTF">2016-03-23T17:19:09Z</dcterms:created>
  <dcterms:modified xsi:type="dcterms:W3CDTF">2016-07-24T08:21:45Z</dcterms:modified>
</cp:coreProperties>
</file>